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72" r:id="rId6"/>
    <p:sldId id="276" r:id="rId7"/>
    <p:sldId id="279" r:id="rId8"/>
    <p:sldId id="278" r:id="rId9"/>
    <p:sldId id="280" r:id="rId10"/>
    <p:sldId id="277" r:id="rId11"/>
    <p:sldId id="263" r:id="rId12"/>
    <p:sldId id="274" r:id="rId13"/>
    <p:sldId id="269" r:id="rId14"/>
    <p:sldId id="275" r:id="rId15"/>
    <p:sldId id="270" r:id="rId16"/>
  </p:sldIdLst>
  <p:sldSz cx="9144000" cy="5143500" type="screen16x9"/>
  <p:notesSz cx="6858000" cy="9144000"/>
  <p:embeddedFontLst>
    <p:embeddedFont>
      <p:font typeface="Economica" panose="020B0604020202020204" charset="0"/>
      <p:regular r:id="rId18"/>
      <p:bold r:id="rId19"/>
      <p:italic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265" autoAdjust="0"/>
    <p:restoredTop sz="94660"/>
  </p:normalViewPr>
  <p:slideViewPr>
    <p:cSldViewPr snapToGrid="0">
      <p:cViewPr>
        <p:scale>
          <a:sx n="75" d="100"/>
          <a:sy n="75" d="100"/>
        </p:scale>
        <p:origin x="1085" y="7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86D26B-27D9-4B2C-867C-1E753E93583D}" type="doc">
      <dgm:prSet loTypeId="urn:microsoft.com/office/officeart/2005/8/layout/char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B8FF1B3-AD35-478C-8CDD-AA01A94A9F07}" type="pres">
      <dgm:prSet presAssocID="{0F86D26B-27D9-4B2C-867C-1E753E93583D}" presName="compositeShape" presStyleCnt="0">
        <dgm:presLayoutVars>
          <dgm:chMax val="7"/>
          <dgm:dir/>
          <dgm:resizeHandles val="exact"/>
        </dgm:presLayoutVars>
      </dgm:prSet>
      <dgm:spPr/>
    </dgm:pt>
  </dgm:ptLst>
  <dgm:cxnLst>
    <dgm:cxn modelId="{745C5333-A406-4E0D-96E9-D1E55A5F1568}" type="presOf" srcId="{0F86D26B-27D9-4B2C-867C-1E753E93583D}" destId="{0B8FF1B3-AD35-478C-8CDD-AA01A94A9F07}" srcOrd="0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86D26B-27D9-4B2C-867C-1E753E93583D}" type="doc">
      <dgm:prSet loTypeId="urn:microsoft.com/office/officeart/2005/8/layout/char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B06A9D7-B6DA-4EAB-A3D4-D276750D700F}">
      <dgm:prSet/>
      <dgm:spPr/>
      <dgm:t>
        <a:bodyPr/>
        <a:lstStyle/>
        <a:p>
          <a:r>
            <a:rPr lang="en-US" b="0" i="0" dirty="0"/>
            <a:t>Authentication API</a:t>
          </a:r>
          <a:endParaRPr lang="en-US" dirty="0"/>
        </a:p>
      </dgm:t>
    </dgm:pt>
    <dgm:pt modelId="{91BE6872-51BA-46EF-91A3-932B04F014CA}" type="parTrans" cxnId="{C8AAB1BE-FE00-44F1-9F18-783448456D20}">
      <dgm:prSet/>
      <dgm:spPr/>
      <dgm:t>
        <a:bodyPr/>
        <a:lstStyle/>
        <a:p>
          <a:endParaRPr lang="en-US"/>
        </a:p>
      </dgm:t>
    </dgm:pt>
    <dgm:pt modelId="{363B32DC-7CFA-4DAC-85BC-D40D92572E48}" type="sibTrans" cxnId="{C8AAB1BE-FE00-44F1-9F18-783448456D20}">
      <dgm:prSet/>
      <dgm:spPr/>
      <dgm:t>
        <a:bodyPr/>
        <a:lstStyle/>
        <a:p>
          <a:endParaRPr lang="en-US"/>
        </a:p>
      </dgm:t>
    </dgm:pt>
    <dgm:pt modelId="{4CABEAEE-5072-4417-9263-967CCF8F0E3D}">
      <dgm:prSet/>
      <dgm:spPr/>
      <dgm:t>
        <a:bodyPr/>
        <a:lstStyle/>
        <a:p>
          <a:r>
            <a:rPr lang="en-US" dirty="0"/>
            <a:t>API Gateway</a:t>
          </a:r>
        </a:p>
      </dgm:t>
    </dgm:pt>
    <dgm:pt modelId="{9B6E6F8F-3319-4500-9C08-BAE1023BC4B8}" type="parTrans" cxnId="{8B317377-AE0B-4813-8F8D-2BE0E7D7AB5D}">
      <dgm:prSet/>
      <dgm:spPr/>
      <dgm:t>
        <a:bodyPr/>
        <a:lstStyle/>
        <a:p>
          <a:endParaRPr lang="en-IN"/>
        </a:p>
      </dgm:t>
    </dgm:pt>
    <dgm:pt modelId="{B6DF01A7-7F66-4421-B6FF-B6737676F5E1}" type="sibTrans" cxnId="{8B317377-AE0B-4813-8F8D-2BE0E7D7AB5D}">
      <dgm:prSet/>
      <dgm:spPr/>
      <dgm:t>
        <a:bodyPr/>
        <a:lstStyle/>
        <a:p>
          <a:endParaRPr lang="en-IN"/>
        </a:p>
      </dgm:t>
    </dgm:pt>
    <dgm:pt modelId="{638129D5-9AC0-4EF3-BBB8-7911CFCC8377}">
      <dgm:prSet/>
      <dgm:spPr/>
      <dgm:t>
        <a:bodyPr/>
        <a:lstStyle/>
        <a:p>
          <a:r>
            <a:rPr lang="en-US" dirty="0"/>
            <a:t>Discovery service</a:t>
          </a:r>
        </a:p>
        <a:p>
          <a:r>
            <a:rPr lang="en-US" dirty="0"/>
            <a:t>(Eureka)</a:t>
          </a:r>
        </a:p>
      </dgm:t>
    </dgm:pt>
    <dgm:pt modelId="{CC85F4FC-2567-4976-8C09-1896037C4677}" type="parTrans" cxnId="{0612585C-9230-4AD8-A8CF-6DD5282EB3DF}">
      <dgm:prSet/>
      <dgm:spPr/>
      <dgm:t>
        <a:bodyPr/>
        <a:lstStyle/>
        <a:p>
          <a:endParaRPr lang="en-IN"/>
        </a:p>
      </dgm:t>
    </dgm:pt>
    <dgm:pt modelId="{ECD48228-D45F-48C9-8F44-51A2060E8323}" type="sibTrans" cxnId="{0612585C-9230-4AD8-A8CF-6DD5282EB3DF}">
      <dgm:prSet/>
      <dgm:spPr/>
      <dgm:t>
        <a:bodyPr/>
        <a:lstStyle/>
        <a:p>
          <a:endParaRPr lang="en-IN"/>
        </a:p>
      </dgm:t>
    </dgm:pt>
    <dgm:pt modelId="{58B5AAC8-71A0-4087-9753-2A31B68142BD}">
      <dgm:prSet/>
      <dgm:spPr/>
      <dgm:t>
        <a:bodyPr/>
        <a:lstStyle/>
        <a:p>
          <a:r>
            <a:rPr lang="en-US" b="0" i="0" dirty="0"/>
            <a:t>Watchlist API</a:t>
          </a:r>
          <a:endParaRPr lang="en-US" dirty="0"/>
        </a:p>
      </dgm:t>
    </dgm:pt>
    <dgm:pt modelId="{3F3BAD83-85EA-4086-AFAA-4334BEAE0B46}" type="sibTrans" cxnId="{CB645E33-54E9-4482-8EBD-BE9E58781C16}">
      <dgm:prSet/>
      <dgm:spPr/>
      <dgm:t>
        <a:bodyPr/>
        <a:lstStyle/>
        <a:p>
          <a:endParaRPr lang="en-US"/>
        </a:p>
      </dgm:t>
    </dgm:pt>
    <dgm:pt modelId="{1213AAF2-43E5-466E-A460-A5E19FCFF019}" type="parTrans" cxnId="{CB645E33-54E9-4482-8EBD-BE9E58781C16}">
      <dgm:prSet/>
      <dgm:spPr/>
      <dgm:t>
        <a:bodyPr/>
        <a:lstStyle/>
        <a:p>
          <a:endParaRPr lang="en-US"/>
        </a:p>
      </dgm:t>
    </dgm:pt>
    <dgm:pt modelId="{0B8FF1B3-AD35-478C-8CDD-AA01A94A9F07}" type="pres">
      <dgm:prSet presAssocID="{0F86D26B-27D9-4B2C-867C-1E753E93583D}" presName="compositeShape" presStyleCnt="0">
        <dgm:presLayoutVars>
          <dgm:chMax val="7"/>
          <dgm:dir/>
          <dgm:resizeHandles val="exact"/>
        </dgm:presLayoutVars>
      </dgm:prSet>
      <dgm:spPr/>
    </dgm:pt>
    <dgm:pt modelId="{47F5224F-E467-4E8E-84CB-4B26676B6CF5}" type="pres">
      <dgm:prSet presAssocID="{0F86D26B-27D9-4B2C-867C-1E753E93583D}" presName="wedge1" presStyleLbl="node1" presStyleIdx="0" presStyleCnt="4" custLinFactNeighborX="-3973" custLinFactNeighborY="5102"/>
      <dgm:spPr/>
    </dgm:pt>
    <dgm:pt modelId="{1B5466DE-6716-41CF-B0A2-E3612F21D8C4}" type="pres">
      <dgm:prSet presAssocID="{0F86D26B-27D9-4B2C-867C-1E753E93583D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4E1F280-72E2-46D9-9FDE-77B54D23EA5C}" type="pres">
      <dgm:prSet presAssocID="{0F86D26B-27D9-4B2C-867C-1E753E93583D}" presName="wedge2" presStyleLbl="node1" presStyleIdx="1" presStyleCnt="4" custLinFactNeighborX="588"/>
      <dgm:spPr/>
    </dgm:pt>
    <dgm:pt modelId="{D782543A-4E35-4DB2-BA49-52229F15B566}" type="pres">
      <dgm:prSet presAssocID="{0F86D26B-27D9-4B2C-867C-1E753E93583D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585382F-9D71-4550-861A-7CC0BE490CF5}" type="pres">
      <dgm:prSet presAssocID="{0F86D26B-27D9-4B2C-867C-1E753E93583D}" presName="wedge3" presStyleLbl="node1" presStyleIdx="2" presStyleCnt="4" custAng="0"/>
      <dgm:spPr/>
    </dgm:pt>
    <dgm:pt modelId="{1B98DBA5-3B28-48EE-92CE-F0AF6C117A2F}" type="pres">
      <dgm:prSet presAssocID="{0F86D26B-27D9-4B2C-867C-1E753E93583D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99E02EBD-16A3-4002-BDB6-EF2B6540CEA1}" type="pres">
      <dgm:prSet presAssocID="{0F86D26B-27D9-4B2C-867C-1E753E93583D}" presName="wedge4" presStyleLbl="node1" presStyleIdx="3" presStyleCnt="4" custLinFactNeighborX="-622" custLinFactNeighborY="415"/>
      <dgm:spPr/>
    </dgm:pt>
    <dgm:pt modelId="{8E000851-8EBB-4B14-950A-D76FDC67C00B}" type="pres">
      <dgm:prSet presAssocID="{0F86D26B-27D9-4B2C-867C-1E753E93583D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EEDA6501-FB22-4A3A-A4DB-C32E65D8257B}" type="presOf" srcId="{638129D5-9AC0-4EF3-BBB8-7911CFCC8377}" destId="{8E000851-8EBB-4B14-950A-D76FDC67C00B}" srcOrd="1" destOrd="0" presId="urn:microsoft.com/office/officeart/2005/8/layout/chart3"/>
    <dgm:cxn modelId="{CB645E33-54E9-4482-8EBD-BE9E58781C16}" srcId="{0F86D26B-27D9-4B2C-867C-1E753E93583D}" destId="{58B5AAC8-71A0-4087-9753-2A31B68142BD}" srcOrd="1" destOrd="0" parTransId="{1213AAF2-43E5-466E-A460-A5E19FCFF019}" sibTransId="{3F3BAD83-85EA-4086-AFAA-4334BEAE0B46}"/>
    <dgm:cxn modelId="{745C5333-A406-4E0D-96E9-D1E55A5F1568}" type="presOf" srcId="{0F86D26B-27D9-4B2C-867C-1E753E93583D}" destId="{0B8FF1B3-AD35-478C-8CDD-AA01A94A9F07}" srcOrd="0" destOrd="0" presId="urn:microsoft.com/office/officeart/2005/8/layout/chart3"/>
    <dgm:cxn modelId="{0612585C-9230-4AD8-A8CF-6DD5282EB3DF}" srcId="{0F86D26B-27D9-4B2C-867C-1E753E93583D}" destId="{638129D5-9AC0-4EF3-BBB8-7911CFCC8377}" srcOrd="3" destOrd="0" parTransId="{CC85F4FC-2567-4976-8C09-1896037C4677}" sibTransId="{ECD48228-D45F-48C9-8F44-51A2060E8323}"/>
    <dgm:cxn modelId="{D87C9475-D709-4CEE-BCAF-F388275101C8}" type="presOf" srcId="{4CABEAEE-5072-4417-9263-967CCF8F0E3D}" destId="{9585382F-9D71-4550-861A-7CC0BE490CF5}" srcOrd="0" destOrd="0" presId="urn:microsoft.com/office/officeart/2005/8/layout/chart3"/>
    <dgm:cxn modelId="{8B317377-AE0B-4813-8F8D-2BE0E7D7AB5D}" srcId="{0F86D26B-27D9-4B2C-867C-1E753E93583D}" destId="{4CABEAEE-5072-4417-9263-967CCF8F0E3D}" srcOrd="2" destOrd="0" parTransId="{9B6E6F8F-3319-4500-9C08-BAE1023BC4B8}" sibTransId="{B6DF01A7-7F66-4421-B6FF-B6737676F5E1}"/>
    <dgm:cxn modelId="{574B9082-57A8-4D35-99C3-2EE2673A4345}" type="presOf" srcId="{FB06A9D7-B6DA-4EAB-A3D4-D276750D700F}" destId="{47F5224F-E467-4E8E-84CB-4B26676B6CF5}" srcOrd="0" destOrd="0" presId="urn:microsoft.com/office/officeart/2005/8/layout/chart3"/>
    <dgm:cxn modelId="{EB92C685-4E84-45F5-B5AD-FF7CA4AE37D4}" type="presOf" srcId="{58B5AAC8-71A0-4087-9753-2A31B68142BD}" destId="{D782543A-4E35-4DB2-BA49-52229F15B566}" srcOrd="1" destOrd="0" presId="urn:microsoft.com/office/officeart/2005/8/layout/chart3"/>
    <dgm:cxn modelId="{DEB46A9B-32FC-4204-A1D1-BD67FCBBAA75}" type="presOf" srcId="{FB06A9D7-B6DA-4EAB-A3D4-D276750D700F}" destId="{1B5466DE-6716-41CF-B0A2-E3612F21D8C4}" srcOrd="1" destOrd="0" presId="urn:microsoft.com/office/officeart/2005/8/layout/chart3"/>
    <dgm:cxn modelId="{E42630B0-7936-47C6-842B-0BF57B4C5FA5}" type="presOf" srcId="{58B5AAC8-71A0-4087-9753-2A31B68142BD}" destId="{F4E1F280-72E2-46D9-9FDE-77B54D23EA5C}" srcOrd="0" destOrd="0" presId="urn:microsoft.com/office/officeart/2005/8/layout/chart3"/>
    <dgm:cxn modelId="{D90D43B2-03DE-4007-9F5D-7EFB6992211A}" type="presOf" srcId="{638129D5-9AC0-4EF3-BBB8-7911CFCC8377}" destId="{99E02EBD-16A3-4002-BDB6-EF2B6540CEA1}" srcOrd="0" destOrd="0" presId="urn:microsoft.com/office/officeart/2005/8/layout/chart3"/>
    <dgm:cxn modelId="{C8AAB1BE-FE00-44F1-9F18-783448456D20}" srcId="{0F86D26B-27D9-4B2C-867C-1E753E93583D}" destId="{FB06A9D7-B6DA-4EAB-A3D4-D276750D700F}" srcOrd="0" destOrd="0" parTransId="{91BE6872-51BA-46EF-91A3-932B04F014CA}" sibTransId="{363B32DC-7CFA-4DAC-85BC-D40D92572E48}"/>
    <dgm:cxn modelId="{7D2B9CE4-7E7B-4C3C-B804-36090A3C24FD}" type="presOf" srcId="{4CABEAEE-5072-4417-9263-967CCF8F0E3D}" destId="{1B98DBA5-3B28-48EE-92CE-F0AF6C117A2F}" srcOrd="1" destOrd="0" presId="urn:microsoft.com/office/officeart/2005/8/layout/chart3"/>
    <dgm:cxn modelId="{A506667C-2300-4D78-8F41-11CF67A65513}" type="presParOf" srcId="{0B8FF1B3-AD35-478C-8CDD-AA01A94A9F07}" destId="{47F5224F-E467-4E8E-84CB-4B26676B6CF5}" srcOrd="0" destOrd="0" presId="urn:microsoft.com/office/officeart/2005/8/layout/chart3"/>
    <dgm:cxn modelId="{9A003551-AFA2-40DA-B1BB-370FA930B883}" type="presParOf" srcId="{0B8FF1B3-AD35-478C-8CDD-AA01A94A9F07}" destId="{1B5466DE-6716-41CF-B0A2-E3612F21D8C4}" srcOrd="1" destOrd="0" presId="urn:microsoft.com/office/officeart/2005/8/layout/chart3"/>
    <dgm:cxn modelId="{367951E8-834C-4915-9C01-B96B8D57665E}" type="presParOf" srcId="{0B8FF1B3-AD35-478C-8CDD-AA01A94A9F07}" destId="{F4E1F280-72E2-46D9-9FDE-77B54D23EA5C}" srcOrd="2" destOrd="0" presId="urn:microsoft.com/office/officeart/2005/8/layout/chart3"/>
    <dgm:cxn modelId="{1526D318-E032-46F3-9AEF-C392A4581533}" type="presParOf" srcId="{0B8FF1B3-AD35-478C-8CDD-AA01A94A9F07}" destId="{D782543A-4E35-4DB2-BA49-52229F15B566}" srcOrd="3" destOrd="0" presId="urn:microsoft.com/office/officeart/2005/8/layout/chart3"/>
    <dgm:cxn modelId="{6959D961-AC69-415C-8A2B-459A6FBC4636}" type="presParOf" srcId="{0B8FF1B3-AD35-478C-8CDD-AA01A94A9F07}" destId="{9585382F-9D71-4550-861A-7CC0BE490CF5}" srcOrd="4" destOrd="0" presId="urn:microsoft.com/office/officeart/2005/8/layout/chart3"/>
    <dgm:cxn modelId="{091E9582-CA45-4F35-A298-4CA0397C63EA}" type="presParOf" srcId="{0B8FF1B3-AD35-478C-8CDD-AA01A94A9F07}" destId="{1B98DBA5-3B28-48EE-92CE-F0AF6C117A2F}" srcOrd="5" destOrd="0" presId="urn:microsoft.com/office/officeart/2005/8/layout/chart3"/>
    <dgm:cxn modelId="{47478786-68BD-4960-9054-50F9AB81A3C7}" type="presParOf" srcId="{0B8FF1B3-AD35-478C-8CDD-AA01A94A9F07}" destId="{99E02EBD-16A3-4002-BDB6-EF2B6540CEA1}" srcOrd="6" destOrd="0" presId="urn:microsoft.com/office/officeart/2005/8/layout/chart3"/>
    <dgm:cxn modelId="{6139C29C-8227-42CD-96D6-EB427041C1D5}" type="presParOf" srcId="{0B8FF1B3-AD35-478C-8CDD-AA01A94A9F07}" destId="{8E000851-8EBB-4B14-950A-D76FDC67C00B}" srcOrd="7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4149F6-C6D5-4E46-96AD-075B1AFADF60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5AB2AB-C979-4559-87C6-D4518E9E353F}">
      <dgm:prSet custT="1"/>
      <dgm:spPr/>
      <dgm:t>
        <a:bodyPr/>
        <a:lstStyle/>
        <a:p>
          <a:r>
            <a:rPr lang="en-US" sz="1000" b="0" i="0" dirty="0"/>
            <a:t>Authentication API</a:t>
          </a:r>
          <a:endParaRPr lang="en-US" sz="1000" dirty="0"/>
        </a:p>
      </dgm:t>
    </dgm:pt>
    <dgm:pt modelId="{62F3A8CA-F64F-4EBE-B0B9-26586383538A}" type="parTrans" cxnId="{6CD25D8F-59B9-4CE3-9252-9CA5790109B7}">
      <dgm:prSet/>
      <dgm:spPr/>
      <dgm:t>
        <a:bodyPr/>
        <a:lstStyle/>
        <a:p>
          <a:endParaRPr lang="en-US"/>
        </a:p>
      </dgm:t>
    </dgm:pt>
    <dgm:pt modelId="{B03598B7-1AB7-4EA5-9DD4-A95203869A11}" type="sibTrans" cxnId="{6CD25D8F-59B9-4CE3-9252-9CA5790109B7}">
      <dgm:prSet/>
      <dgm:spPr/>
      <dgm:t>
        <a:bodyPr/>
        <a:lstStyle/>
        <a:p>
          <a:endParaRPr lang="en-US"/>
        </a:p>
      </dgm:t>
    </dgm:pt>
    <dgm:pt modelId="{B161B6B6-EDFF-4153-B382-37E7FF32DB18}">
      <dgm:prSet custT="1"/>
      <dgm:spPr/>
      <dgm:t>
        <a:bodyPr/>
        <a:lstStyle/>
        <a:p>
          <a:r>
            <a:rPr lang="en-US" sz="1000" dirty="0" err="1"/>
            <a:t>Favourite</a:t>
          </a:r>
          <a:r>
            <a:rPr lang="en-US" sz="1000" dirty="0"/>
            <a:t> API</a:t>
          </a:r>
        </a:p>
      </dgm:t>
    </dgm:pt>
    <dgm:pt modelId="{568A4280-8E97-40F4-BBE2-9F9E48FE9620}" type="parTrans" cxnId="{181899DD-29C2-4130-8CE1-07CF6A908924}">
      <dgm:prSet/>
      <dgm:spPr/>
      <dgm:t>
        <a:bodyPr/>
        <a:lstStyle/>
        <a:p>
          <a:endParaRPr lang="en-US"/>
        </a:p>
      </dgm:t>
    </dgm:pt>
    <dgm:pt modelId="{F40EDE47-E305-4E1B-838A-AD4EE5E0B1BF}" type="sibTrans" cxnId="{181899DD-29C2-4130-8CE1-07CF6A908924}">
      <dgm:prSet/>
      <dgm:spPr/>
      <dgm:t>
        <a:bodyPr/>
        <a:lstStyle/>
        <a:p>
          <a:endParaRPr lang="en-US"/>
        </a:p>
      </dgm:t>
    </dgm:pt>
    <dgm:pt modelId="{A1B49F1D-332D-4E33-B466-82106D9A224D}" type="pres">
      <dgm:prSet presAssocID="{C44149F6-C6D5-4E46-96AD-075B1AFADF60}" presName="Name0" presStyleCnt="0">
        <dgm:presLayoutVars>
          <dgm:dir/>
          <dgm:resizeHandles val="exact"/>
        </dgm:presLayoutVars>
      </dgm:prSet>
      <dgm:spPr/>
    </dgm:pt>
    <dgm:pt modelId="{A4E260C0-61EE-4497-9D4A-BE84E523A3EF}" type="pres">
      <dgm:prSet presAssocID="{495AB2AB-C979-4559-87C6-D4518E9E353F}" presName="node" presStyleLbl="node1" presStyleIdx="0" presStyleCnt="2" custLinFactNeighborX="-37431" custLinFactNeighborY="4852">
        <dgm:presLayoutVars>
          <dgm:bulletEnabled val="1"/>
        </dgm:presLayoutVars>
      </dgm:prSet>
      <dgm:spPr/>
    </dgm:pt>
    <dgm:pt modelId="{54B075C8-177D-4296-9933-F3D1ECDC87D0}" type="pres">
      <dgm:prSet presAssocID="{B03598B7-1AB7-4EA5-9DD4-A95203869A11}" presName="sibTrans" presStyleCnt="0"/>
      <dgm:spPr/>
    </dgm:pt>
    <dgm:pt modelId="{420189A9-3E83-4F01-9179-E4FCD56F4B33}" type="pres">
      <dgm:prSet presAssocID="{B161B6B6-EDFF-4153-B382-37E7FF32DB18}" presName="node" presStyleLbl="node1" presStyleIdx="1" presStyleCnt="2">
        <dgm:presLayoutVars>
          <dgm:bulletEnabled val="1"/>
        </dgm:presLayoutVars>
      </dgm:prSet>
      <dgm:spPr/>
    </dgm:pt>
  </dgm:ptLst>
  <dgm:cxnLst>
    <dgm:cxn modelId="{3A11B771-DE92-4C77-AFB3-1F29B681940B}" type="presOf" srcId="{495AB2AB-C979-4559-87C6-D4518E9E353F}" destId="{A4E260C0-61EE-4497-9D4A-BE84E523A3EF}" srcOrd="0" destOrd="0" presId="urn:microsoft.com/office/officeart/2005/8/layout/hList6"/>
    <dgm:cxn modelId="{6CD25D8F-59B9-4CE3-9252-9CA5790109B7}" srcId="{C44149F6-C6D5-4E46-96AD-075B1AFADF60}" destId="{495AB2AB-C979-4559-87C6-D4518E9E353F}" srcOrd="0" destOrd="0" parTransId="{62F3A8CA-F64F-4EBE-B0B9-26586383538A}" sibTransId="{B03598B7-1AB7-4EA5-9DD4-A95203869A11}"/>
    <dgm:cxn modelId="{5DD928B3-1BE6-44B4-9109-1B03A1C6B4D8}" type="presOf" srcId="{C44149F6-C6D5-4E46-96AD-075B1AFADF60}" destId="{A1B49F1D-332D-4E33-B466-82106D9A224D}" srcOrd="0" destOrd="0" presId="urn:microsoft.com/office/officeart/2005/8/layout/hList6"/>
    <dgm:cxn modelId="{47C541CC-DCBB-4030-9626-2949A3B6F097}" type="presOf" srcId="{B161B6B6-EDFF-4153-B382-37E7FF32DB18}" destId="{420189A9-3E83-4F01-9179-E4FCD56F4B33}" srcOrd="0" destOrd="0" presId="urn:microsoft.com/office/officeart/2005/8/layout/hList6"/>
    <dgm:cxn modelId="{181899DD-29C2-4130-8CE1-07CF6A908924}" srcId="{C44149F6-C6D5-4E46-96AD-075B1AFADF60}" destId="{B161B6B6-EDFF-4153-B382-37E7FF32DB18}" srcOrd="1" destOrd="0" parTransId="{568A4280-8E97-40F4-BBE2-9F9E48FE9620}" sibTransId="{F40EDE47-E305-4E1B-838A-AD4EE5E0B1BF}"/>
    <dgm:cxn modelId="{F3439538-F751-4D5C-90CC-5EF44790E064}" type="presParOf" srcId="{A1B49F1D-332D-4E33-B466-82106D9A224D}" destId="{A4E260C0-61EE-4497-9D4A-BE84E523A3EF}" srcOrd="0" destOrd="0" presId="urn:microsoft.com/office/officeart/2005/8/layout/hList6"/>
    <dgm:cxn modelId="{38B6DC64-7B6A-4FC2-A882-3418ABF9B03B}" type="presParOf" srcId="{A1B49F1D-332D-4E33-B466-82106D9A224D}" destId="{54B075C8-177D-4296-9933-F3D1ECDC87D0}" srcOrd="1" destOrd="0" presId="urn:microsoft.com/office/officeart/2005/8/layout/hList6"/>
    <dgm:cxn modelId="{088633A3-E447-40E2-B60A-2BFA160CF58C}" type="presParOf" srcId="{A1B49F1D-332D-4E33-B466-82106D9A224D}" destId="{420189A9-3E83-4F01-9179-E4FCD56F4B33}" srcOrd="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F5224F-E467-4E8E-84CB-4B26676B6CF5}">
      <dsp:nvSpPr>
        <dsp:cNvPr id="0" name=""/>
        <dsp:cNvSpPr/>
      </dsp:nvSpPr>
      <dsp:spPr>
        <a:xfrm>
          <a:off x="553048" y="418275"/>
          <a:ext cx="3341217" cy="3341217"/>
        </a:xfrm>
        <a:prstGeom prst="pie">
          <a:avLst>
            <a:gd name="adj1" fmla="val 16200000"/>
            <a:gd name="adj2" fmla="val 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Authentication API</a:t>
          </a:r>
          <a:endParaRPr lang="en-US" sz="1400" kern="1200" dirty="0"/>
        </a:p>
      </dsp:txBody>
      <dsp:txXfrm>
        <a:off x="2261842" y="1036401"/>
        <a:ext cx="1233068" cy="994410"/>
      </dsp:txXfrm>
    </dsp:sp>
    <dsp:sp modelId="{F4E1F280-72E2-46D9-9FDE-77B54D23EA5C}">
      <dsp:nvSpPr>
        <dsp:cNvPr id="0" name=""/>
        <dsp:cNvSpPr/>
      </dsp:nvSpPr>
      <dsp:spPr>
        <a:xfrm>
          <a:off x="564633" y="388615"/>
          <a:ext cx="3341217" cy="3341217"/>
        </a:xfrm>
        <a:prstGeom prst="pie">
          <a:avLst>
            <a:gd name="adj1" fmla="val 0"/>
            <a:gd name="adj2" fmla="val 54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kern="1200" dirty="0"/>
            <a:t>Watchlist API</a:t>
          </a:r>
          <a:endParaRPr lang="en-US" sz="1400" kern="1200" dirty="0"/>
        </a:p>
      </dsp:txBody>
      <dsp:txXfrm>
        <a:off x="2294906" y="2118888"/>
        <a:ext cx="1233068" cy="994410"/>
      </dsp:txXfrm>
    </dsp:sp>
    <dsp:sp modelId="{9585382F-9D71-4550-861A-7CC0BE490CF5}">
      <dsp:nvSpPr>
        <dsp:cNvPr id="0" name=""/>
        <dsp:cNvSpPr/>
      </dsp:nvSpPr>
      <dsp:spPr>
        <a:xfrm>
          <a:off x="544986" y="388615"/>
          <a:ext cx="3341217" cy="3341217"/>
        </a:xfrm>
        <a:prstGeom prst="pie">
          <a:avLst>
            <a:gd name="adj1" fmla="val 5400000"/>
            <a:gd name="adj2" fmla="val 10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API Gateway</a:t>
          </a:r>
        </a:p>
      </dsp:txBody>
      <dsp:txXfrm>
        <a:off x="922862" y="2118888"/>
        <a:ext cx="1233068" cy="994410"/>
      </dsp:txXfrm>
    </dsp:sp>
    <dsp:sp modelId="{99E02EBD-16A3-4002-BDB6-EF2B6540CEA1}">
      <dsp:nvSpPr>
        <dsp:cNvPr id="0" name=""/>
        <dsp:cNvSpPr/>
      </dsp:nvSpPr>
      <dsp:spPr>
        <a:xfrm>
          <a:off x="524204" y="402481"/>
          <a:ext cx="3341217" cy="3341217"/>
        </a:xfrm>
        <a:prstGeom prst="pie">
          <a:avLst>
            <a:gd name="adj1" fmla="val 108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Discovery service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(Eureka)</a:t>
          </a:r>
        </a:p>
      </dsp:txBody>
      <dsp:txXfrm>
        <a:off x="902080" y="1019015"/>
        <a:ext cx="1233068" cy="9944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E260C0-61EE-4497-9D4A-BE84E523A3EF}">
      <dsp:nvSpPr>
        <dsp:cNvPr id="0" name=""/>
        <dsp:cNvSpPr/>
      </dsp:nvSpPr>
      <dsp:spPr>
        <a:xfrm rot="16200000">
          <a:off x="-405793" y="405793"/>
          <a:ext cx="2235607" cy="1424019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0" rIns="635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b="0" i="0" kern="1200" dirty="0"/>
            <a:t>Authentication API</a:t>
          </a:r>
          <a:endParaRPr lang="en-US" sz="1000" kern="1200" dirty="0"/>
        </a:p>
      </dsp:txBody>
      <dsp:txXfrm rot="5400000">
        <a:off x="1" y="447120"/>
        <a:ext cx="1424019" cy="1341365"/>
      </dsp:txXfrm>
    </dsp:sp>
    <dsp:sp modelId="{420189A9-3E83-4F01-9179-E4FCD56F4B33}">
      <dsp:nvSpPr>
        <dsp:cNvPr id="0" name=""/>
        <dsp:cNvSpPr/>
      </dsp:nvSpPr>
      <dsp:spPr>
        <a:xfrm rot="16200000">
          <a:off x="1126508" y="405793"/>
          <a:ext cx="2235607" cy="1424019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0" rIns="63500" bIns="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 err="1"/>
            <a:t>Favourite</a:t>
          </a:r>
          <a:r>
            <a:rPr lang="en-US" sz="1000" kern="1200" dirty="0"/>
            <a:t> API</a:t>
          </a:r>
        </a:p>
      </dsp:txBody>
      <dsp:txXfrm rot="5400000">
        <a:off x="1532302" y="447120"/>
        <a:ext cx="1424019" cy="13413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16341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d9c67055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d9c67055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3068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d9c67055b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d9c67055b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29001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d9c67055b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d9c67055b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51d23597c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51d23597c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4883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9644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145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760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359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4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" name="Google Shape;71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2" name="Google Shape;72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 title and description 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2" name="Google Shape;62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18776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  <p:sldLayoutId id="214748366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diagramColors" Target="../diagrams/colors2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1.xml"/><Relationship Id="rId12" Type="http://schemas.openxmlformats.org/officeDocument/2006/relationships/diagramQuickStyle" Target="../diagrams/quickStyl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diagramLayout" Target="../diagrams/layout1.xml"/><Relationship Id="rId11" Type="http://schemas.openxmlformats.org/officeDocument/2006/relationships/diagramLayout" Target="../diagrams/layout2.xml"/><Relationship Id="rId5" Type="http://schemas.openxmlformats.org/officeDocument/2006/relationships/diagramData" Target="../diagrams/data1.xml"/><Relationship Id="rId10" Type="http://schemas.openxmlformats.org/officeDocument/2006/relationships/diagramData" Target="../diagrams/data2.xml"/><Relationship Id="rId4" Type="http://schemas.microsoft.com/office/2007/relationships/hdphoto" Target="../media/hdphoto1.wdp"/><Relationship Id="rId9" Type="http://schemas.microsoft.com/office/2007/relationships/diagramDrawing" Target="../diagrams/drawing1.xml"/><Relationship Id="rId14" Type="http://schemas.microsoft.com/office/2007/relationships/diagramDrawing" Target="../diagrams/drawin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5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261380" y="140991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2083700" y="19860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Job Hunt</a:t>
            </a:r>
            <a:endParaRPr dirty="0"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1"/>
          </p:nvPr>
        </p:nvSpPr>
        <p:spPr>
          <a:xfrm>
            <a:off x="136083" y="3498000"/>
            <a:ext cx="3787800" cy="16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Economica" panose="020B0604020202020204" charset="0"/>
              </a:rPr>
              <a:t>Name: </a:t>
            </a:r>
            <a:r>
              <a:rPr lang="en-IN" sz="1800" b="0" i="0" u="none" strike="noStrike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Mihir</a:t>
            </a:r>
            <a:r>
              <a:rPr lang="en-IN" sz="1800" b="0" i="0" u="none" strike="noStrike" kern="1200" baseline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Patel</a:t>
            </a:r>
            <a:endParaRPr lang="en-IN" sz="1800" b="0" i="0" u="none" strike="noStrike" dirty="0">
              <a:effectLst/>
              <a:latin typeface="Arial" panose="020B0604020202020204" pitchFamily="34" charset="0"/>
            </a:endParaRPr>
          </a:p>
          <a:p>
            <a:pPr marL="0" algn="l" rtl="0" eaLnBrk="1" fontAlgn="t" latinLnBrk="0" hangingPunct="1">
              <a:spcBef>
                <a:spcPts val="0"/>
              </a:spcBef>
              <a:spcAft>
                <a:spcPts val="0"/>
              </a:spcAft>
            </a:pPr>
            <a:r>
              <a:rPr lang="en-IN" sz="1800" b="0" i="0" u="none" strike="noStrike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		</a:t>
            </a:r>
            <a:endParaRPr sz="2000" b="1" dirty="0">
              <a:highlight>
                <a:srgbClr val="FFFFFF"/>
              </a:highlight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b="1" dirty="0">
              <a:highlight>
                <a:srgbClr val="FFFFFF"/>
              </a:highlight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2AF4AD-70FA-6A06-1F4D-93EC01145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8735" y="1608229"/>
            <a:ext cx="3442387" cy="2013618"/>
          </a:xfrm>
          <a:prstGeom prst="rect">
            <a:avLst/>
          </a:prstGeom>
        </p:spPr>
      </p:pic>
      <p:pic>
        <p:nvPicPr>
          <p:cNvPr id="11" name="Google Shape;84;p15" descr="Portrait-oriented black smaptphone">
            <a:extLst>
              <a:ext uri="{FF2B5EF4-FFF2-40B4-BE49-F238E27FC236}">
                <a16:creationId xmlns:a16="http://schemas.microsoft.com/office/drawing/2014/main" id="{07901943-2F13-13E9-DAF0-5E3F6AD4D5E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r="19980"/>
          <a:stretch/>
        </p:blipFill>
        <p:spPr>
          <a:xfrm>
            <a:off x="7687544" y="2706256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stA="20000" endPos="4000" fadeDir="5400012" sy="-100000" algn="bl" rotWithShape="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BC9FCA-7C00-D0BF-B6C5-DB6707F641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0955" y="2886319"/>
            <a:ext cx="834114" cy="183355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dirty="0"/>
              <a:t>Project Flow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24611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2200" y="0"/>
            <a:ext cx="4360300" cy="474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D0C187D-4C2A-42D7-B659-3021C6B125D0}"/>
              </a:ext>
            </a:extLst>
          </p:cNvPr>
          <p:cNvCxnSpPr/>
          <p:nvPr/>
        </p:nvCxnSpPr>
        <p:spPr>
          <a:xfrm>
            <a:off x="3611880" y="2956560"/>
            <a:ext cx="0" cy="4114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C8C88A4C-E5F8-4513-802A-1C575399E123}"/>
              </a:ext>
            </a:extLst>
          </p:cNvPr>
          <p:cNvSpPr/>
          <p:nvPr/>
        </p:nvSpPr>
        <p:spPr>
          <a:xfrm>
            <a:off x="3230880" y="3368040"/>
            <a:ext cx="769616" cy="327660"/>
          </a:xfrm>
          <a:prstGeom prst="rect">
            <a:avLst/>
          </a:prstGeom>
          <a:solidFill>
            <a:schemeClr val="bg1"/>
          </a:solidFill>
          <a:ln w="95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Recommends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3D9610A-C903-4AC8-AE2A-E1A1697060DD}"/>
              </a:ext>
            </a:extLst>
          </p:cNvPr>
          <p:cNvSpPr/>
          <p:nvPr/>
        </p:nvSpPr>
        <p:spPr>
          <a:xfrm>
            <a:off x="2834640" y="4046220"/>
            <a:ext cx="510540" cy="2057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" dirty="0">
                <a:solidFill>
                  <a:schemeClr val="tx1"/>
                </a:solidFill>
              </a:rPr>
              <a:t>Search Books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7E9316-A093-467F-8CE0-E85D1126C629}"/>
              </a:ext>
            </a:extLst>
          </p:cNvPr>
          <p:cNvSpPr/>
          <p:nvPr/>
        </p:nvSpPr>
        <p:spPr>
          <a:xfrm>
            <a:off x="565601" y="807720"/>
            <a:ext cx="5989320" cy="37412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64E52C-C9D3-4D90-8753-6039C13BD311}"/>
              </a:ext>
            </a:extLst>
          </p:cNvPr>
          <p:cNvSpPr/>
          <p:nvPr/>
        </p:nvSpPr>
        <p:spPr>
          <a:xfrm>
            <a:off x="2225040" y="1104900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Home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71EE0C5-2689-4923-9F8B-370F69AE048D}"/>
              </a:ext>
            </a:extLst>
          </p:cNvPr>
          <p:cNvCxnSpPr/>
          <p:nvPr/>
        </p:nvCxnSpPr>
        <p:spPr>
          <a:xfrm>
            <a:off x="2720340" y="150114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3B6040A-9B27-4D36-B3BA-28E5C3ED610F}"/>
              </a:ext>
            </a:extLst>
          </p:cNvPr>
          <p:cNvCxnSpPr>
            <a:cxnSpLocks/>
          </p:cNvCxnSpPr>
          <p:nvPr/>
        </p:nvCxnSpPr>
        <p:spPr>
          <a:xfrm>
            <a:off x="2004700" y="1711715"/>
            <a:ext cx="3422053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9E94CC04-5C2D-42DD-8750-75578D19D3A1}"/>
              </a:ext>
            </a:extLst>
          </p:cNvPr>
          <p:cNvSpPr/>
          <p:nvPr/>
        </p:nvSpPr>
        <p:spPr>
          <a:xfrm>
            <a:off x="1855549" y="1935287"/>
            <a:ext cx="1074560" cy="42023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1F17976-52C0-4520-885B-2B5EC13CDB0D}"/>
              </a:ext>
            </a:extLst>
          </p:cNvPr>
          <p:cNvSpPr/>
          <p:nvPr/>
        </p:nvSpPr>
        <p:spPr>
          <a:xfrm>
            <a:off x="3089910" y="1950721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Register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EBED4FF-8DFC-4A35-8285-508B27B6BAAC}"/>
              </a:ext>
            </a:extLst>
          </p:cNvPr>
          <p:cNvCxnSpPr/>
          <p:nvPr/>
        </p:nvCxnSpPr>
        <p:spPr>
          <a:xfrm>
            <a:off x="2362648" y="1695450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7732A7C-E263-4E88-9186-8F86F8EA6034}"/>
              </a:ext>
            </a:extLst>
          </p:cNvPr>
          <p:cNvCxnSpPr/>
          <p:nvPr/>
        </p:nvCxnSpPr>
        <p:spPr>
          <a:xfrm>
            <a:off x="3552641" y="1722119"/>
            <a:ext cx="7620" cy="2209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E6857FBC-4206-4784-B54C-FC27E4A744F0}"/>
              </a:ext>
            </a:extLst>
          </p:cNvPr>
          <p:cNvSpPr/>
          <p:nvPr/>
        </p:nvSpPr>
        <p:spPr>
          <a:xfrm>
            <a:off x="2004700" y="460798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Change the Status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D2403F4-7D06-456F-A478-D7EB09B940A4}"/>
              </a:ext>
            </a:extLst>
          </p:cNvPr>
          <p:cNvCxnSpPr>
            <a:cxnSpLocks/>
          </p:cNvCxnSpPr>
          <p:nvPr/>
        </p:nvCxnSpPr>
        <p:spPr>
          <a:xfrm>
            <a:off x="2466028" y="3734276"/>
            <a:ext cx="0" cy="8737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80C5188-85B2-4CC1-AA66-C426A0FF82CB}"/>
              </a:ext>
            </a:extLst>
          </p:cNvPr>
          <p:cNvCxnSpPr>
            <a:endCxn id="11" idx="0"/>
          </p:cNvCxnSpPr>
          <p:nvPr/>
        </p:nvCxnSpPr>
        <p:spPr>
          <a:xfrm>
            <a:off x="2720340" y="807720"/>
            <a:ext cx="7620" cy="2971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8D73667-E027-4E8E-A961-036B5F30D5E5}"/>
              </a:ext>
            </a:extLst>
          </p:cNvPr>
          <p:cNvCxnSpPr/>
          <p:nvPr/>
        </p:nvCxnSpPr>
        <p:spPr>
          <a:xfrm flipH="1">
            <a:off x="2930109" y="2174582"/>
            <a:ext cx="15980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C918FCF-8A46-45DE-9079-59E3F816D1B8}"/>
              </a:ext>
            </a:extLst>
          </p:cNvPr>
          <p:cNvCxnSpPr/>
          <p:nvPr/>
        </p:nvCxnSpPr>
        <p:spPr>
          <a:xfrm>
            <a:off x="2370268" y="2355524"/>
            <a:ext cx="0" cy="718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7EA14FA-B082-42EB-AE1C-BFD08685DD8E}"/>
              </a:ext>
            </a:extLst>
          </p:cNvPr>
          <p:cNvCxnSpPr>
            <a:cxnSpLocks/>
          </p:cNvCxnSpPr>
          <p:nvPr/>
        </p:nvCxnSpPr>
        <p:spPr>
          <a:xfrm>
            <a:off x="1445335" y="3087925"/>
            <a:ext cx="5110322" cy="11844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D26B2BF7-885B-4CA2-8B73-BBEAABF8028F}"/>
              </a:ext>
            </a:extLst>
          </p:cNvPr>
          <p:cNvSpPr/>
          <p:nvPr/>
        </p:nvSpPr>
        <p:spPr>
          <a:xfrm>
            <a:off x="1587767" y="3310199"/>
            <a:ext cx="1964874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 err="1">
                <a:solidFill>
                  <a:schemeClr val="tx1"/>
                </a:solidFill>
              </a:rPr>
              <a:t>Favourite</a:t>
            </a:r>
            <a:endParaRPr lang="en-US" sz="900" b="1" dirty="0">
              <a:solidFill>
                <a:schemeClr val="tx1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9BFDC84-7CDB-41C8-84EB-E28C6FE4A7E4}"/>
              </a:ext>
            </a:extLst>
          </p:cNvPr>
          <p:cNvSpPr/>
          <p:nvPr/>
        </p:nvSpPr>
        <p:spPr>
          <a:xfrm>
            <a:off x="4752591" y="3327632"/>
            <a:ext cx="180233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Search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E8B410F-7C33-4997-962F-99C058833EF8}"/>
              </a:ext>
            </a:extLst>
          </p:cNvPr>
          <p:cNvSpPr/>
          <p:nvPr/>
        </p:nvSpPr>
        <p:spPr>
          <a:xfrm>
            <a:off x="1092346" y="400363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View </a:t>
            </a:r>
            <a:r>
              <a:rPr lang="en-US" sz="900" b="1" dirty="0" err="1">
                <a:solidFill>
                  <a:schemeClr val="tx1"/>
                </a:solidFill>
              </a:rPr>
              <a:t>Favourites</a:t>
            </a:r>
            <a:endParaRPr lang="en-US" sz="900" b="1" dirty="0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B573806-729B-499B-8545-2BCC9073FA12}"/>
              </a:ext>
            </a:extLst>
          </p:cNvPr>
          <p:cNvSpPr/>
          <p:nvPr/>
        </p:nvSpPr>
        <p:spPr>
          <a:xfrm>
            <a:off x="2868090" y="400363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Delete </a:t>
            </a:r>
            <a:r>
              <a:rPr lang="en-US" sz="900" b="1" dirty="0" err="1">
                <a:solidFill>
                  <a:schemeClr val="tx1"/>
                </a:solidFill>
              </a:rPr>
              <a:t>Favourite</a:t>
            </a:r>
            <a:endParaRPr lang="en-US" sz="900" b="1" dirty="0">
              <a:solidFill>
                <a:schemeClr val="tx1"/>
              </a:solidFill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21DC25F-2478-4DFF-B982-1EEE19307FA8}"/>
              </a:ext>
            </a:extLst>
          </p:cNvPr>
          <p:cNvSpPr/>
          <p:nvPr/>
        </p:nvSpPr>
        <p:spPr>
          <a:xfrm>
            <a:off x="5247742" y="3992305"/>
            <a:ext cx="1005840" cy="39624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b="1" dirty="0">
                <a:solidFill>
                  <a:schemeClr val="tx1"/>
                </a:solidFill>
              </a:rPr>
              <a:t>Add to </a:t>
            </a:r>
            <a:r>
              <a:rPr lang="en-US" sz="900" b="1" dirty="0" err="1">
                <a:solidFill>
                  <a:schemeClr val="tx1"/>
                </a:solidFill>
              </a:rPr>
              <a:t>Favourite</a:t>
            </a:r>
            <a:endParaRPr lang="en-US" sz="900" b="1" dirty="0">
              <a:solidFill>
                <a:schemeClr val="tx1"/>
              </a:solidFill>
            </a:endParaRP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2CDB3932-B703-4C9D-B9BB-068FE32ADCDB}"/>
              </a:ext>
            </a:extLst>
          </p:cNvPr>
          <p:cNvCxnSpPr>
            <a:cxnSpLocks/>
          </p:cNvCxnSpPr>
          <p:nvPr/>
        </p:nvCxnSpPr>
        <p:spPr>
          <a:xfrm>
            <a:off x="5255511" y="3087925"/>
            <a:ext cx="0" cy="2208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A001FEA2-9F86-41B3-AB0A-8E41A417EA48}"/>
              </a:ext>
            </a:extLst>
          </p:cNvPr>
          <p:cNvCxnSpPr/>
          <p:nvPr/>
        </p:nvCxnSpPr>
        <p:spPr>
          <a:xfrm>
            <a:off x="1659751" y="3695700"/>
            <a:ext cx="0" cy="30662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0154A729-CAE4-4CB9-AD29-AA07F9DB4C8F}"/>
              </a:ext>
            </a:extLst>
          </p:cNvPr>
          <p:cNvCxnSpPr/>
          <p:nvPr/>
        </p:nvCxnSpPr>
        <p:spPr>
          <a:xfrm>
            <a:off x="2603101" y="3087925"/>
            <a:ext cx="0" cy="20895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55EFD3DE-8A94-430D-916F-A2ABF19BAB91}"/>
              </a:ext>
            </a:extLst>
          </p:cNvPr>
          <p:cNvCxnSpPr/>
          <p:nvPr/>
        </p:nvCxnSpPr>
        <p:spPr>
          <a:xfrm>
            <a:off x="3266336" y="3723872"/>
            <a:ext cx="0" cy="268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311A65EE-F7E5-4A80-A48B-9228F1FF7AC0}"/>
              </a:ext>
            </a:extLst>
          </p:cNvPr>
          <p:cNvCxnSpPr/>
          <p:nvPr/>
        </p:nvCxnSpPr>
        <p:spPr>
          <a:xfrm>
            <a:off x="5681831" y="3734276"/>
            <a:ext cx="0" cy="2680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FF3E2B68-FE09-45EC-8197-6CFD4C09B58C}"/>
              </a:ext>
            </a:extLst>
          </p:cNvPr>
          <p:cNvSpPr/>
          <p:nvPr/>
        </p:nvSpPr>
        <p:spPr>
          <a:xfrm flipH="1">
            <a:off x="104846" y="133742"/>
            <a:ext cx="19933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400" dirty="0">
                <a:latin typeface="Economica" panose="020B0604020202020204" charset="0"/>
              </a:rPr>
              <a:t> </a:t>
            </a:r>
            <a:r>
              <a:rPr lang="en-US" sz="2400" dirty="0">
                <a:latin typeface="Economica" panose="020B0604020202020204" charset="0"/>
              </a:rPr>
              <a:t>Project Flow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2025885" y="-18108"/>
            <a:ext cx="509223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Technologies and Tools Used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C8D45F-6E42-40A5-8891-3D4AB44CD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611" y="1376352"/>
            <a:ext cx="2345055" cy="11725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45954BB-91AA-4D50-B810-22AE05E20A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2251" y="1366845"/>
            <a:ext cx="2294870" cy="11953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D558D30-3D92-42FF-A258-F4796786F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106" y="2754318"/>
            <a:ext cx="2294869" cy="142975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13DE635-67A0-7CF8-C24A-5910378800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946" y="1359610"/>
            <a:ext cx="1582096" cy="1202633"/>
          </a:xfrm>
          <a:prstGeom prst="rect">
            <a:avLst/>
          </a:prstGeom>
        </p:spPr>
      </p:pic>
      <p:pic>
        <p:nvPicPr>
          <p:cNvPr id="9" name="Picture 8" descr="postman-logo-vert-2018">
            <a:extLst>
              <a:ext uri="{FF2B5EF4-FFF2-40B4-BE49-F238E27FC236}">
                <a16:creationId xmlns:a16="http://schemas.microsoft.com/office/drawing/2014/main" id="{38107ACE-5859-080E-8735-2BFD44676DA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70126" y="2820750"/>
            <a:ext cx="1707618" cy="1437074"/>
          </a:xfrm>
          <a:prstGeom prst="rect">
            <a:avLst/>
          </a:prstGeom>
        </p:spPr>
      </p:pic>
      <p:pic>
        <p:nvPicPr>
          <p:cNvPr id="1030" name="Picture 6" descr="Error Code: 1175, MySQL Safe Update Mode - Vedi Gurukul">
            <a:extLst>
              <a:ext uri="{FF2B5EF4-FFF2-40B4-BE49-F238E27FC236}">
                <a16:creationId xmlns:a16="http://schemas.microsoft.com/office/drawing/2014/main" id="{2897054C-592F-2267-CBAC-07EB6EB231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777" y="2811570"/>
            <a:ext cx="2799474" cy="1647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90024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4722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Conclusion</a:t>
            </a:r>
            <a:endParaRPr dirty="0"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1"/>
          </p:nvPr>
        </p:nvSpPr>
        <p:spPr>
          <a:xfrm>
            <a:off x="0" y="1147224"/>
            <a:ext cx="9144000" cy="4156295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		</a:t>
            </a: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Job-hunt app helps the user to search jobs online. It also helps user to  store the best jobs in watchlist</a:t>
            </a:r>
            <a:r>
              <a:rPr lang="en-US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update status according to his needs and delete them afterwards.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3198330" y="141389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3409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2175" y="1336675"/>
            <a:ext cx="2470150" cy="2470150"/>
          </a:xfrm>
          <a:prstGeom prst="rect">
            <a:avLst/>
          </a:prstGeom>
          <a:solidFill>
            <a:schemeClr val="accent3"/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4294967295"/>
          </p:nvPr>
        </p:nvSpPr>
        <p:spPr>
          <a:xfrm>
            <a:off x="4443915" y="827712"/>
            <a:ext cx="4080000" cy="32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en" sz="1600" dirty="0">
                <a:solidFill>
                  <a:srgbClr val="FFFFFF"/>
                </a:solidFill>
              </a:rPr>
              <a:t>Problem Statement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</a:rPr>
              <a:t>Objective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</a:rPr>
              <a:t>Microservices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</a:rPr>
              <a:t>Project </a:t>
            </a:r>
            <a:r>
              <a:rPr lang="en" sz="1600" dirty="0">
                <a:solidFill>
                  <a:srgbClr val="FFFFFF"/>
                </a:solidFill>
              </a:rPr>
              <a:t>Overview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</a:rPr>
              <a:t>Architecture</a:t>
            </a:r>
            <a:endParaRPr sz="1600" dirty="0">
              <a:solidFill>
                <a:srgbClr val="FFFFFF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en" sz="1600" dirty="0">
                <a:solidFill>
                  <a:srgbClr val="FFFFFF"/>
                </a:solidFill>
              </a:rPr>
              <a:t>Application Flow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</a:rPr>
              <a:t>T</a:t>
            </a:r>
            <a:r>
              <a:rPr lang="en" sz="1600" dirty="0">
                <a:solidFill>
                  <a:srgbClr val="FFFFFF"/>
                </a:solidFill>
              </a:rPr>
              <a:t>echnology and Tools </a:t>
            </a:r>
            <a:r>
              <a:rPr lang="en-US" sz="1600" dirty="0">
                <a:solidFill>
                  <a:srgbClr val="FFFFFF"/>
                </a:solidFill>
              </a:rPr>
              <a:t>Used</a:t>
            </a:r>
          </a:p>
          <a:p>
            <a:pPr marL="285750" indent="-285750">
              <a:spcBef>
                <a:spcPts val="1600"/>
              </a:spcBef>
            </a:pPr>
            <a:r>
              <a:rPr lang="en-US" sz="1600" dirty="0">
                <a:solidFill>
                  <a:srgbClr val="FFFFFF"/>
                </a:solidFill>
              </a:rPr>
              <a:t>Conclusion</a:t>
            </a: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/>
              <a:t>Problem Statement</a:t>
            </a:r>
            <a:endParaRPr sz="3000" dirty="0"/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2"/>
          </p:nvPr>
        </p:nvSpPr>
        <p:spPr>
          <a:xfrm>
            <a:off x="4836160" y="549910"/>
            <a:ext cx="3898899" cy="40436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 algn="just">
              <a:buNone/>
            </a:pPr>
            <a:endParaRPr lang="en-US" b="0" i="0" u="none" strike="noStrike" baseline="0" dirty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algn="just">
              <a:buAutoNum type="arabicParenR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Home Page should consist of Register page link through which a user can register himself. Upon registration, the user able to login into his account.  </a:t>
            </a:r>
          </a:p>
          <a:p>
            <a:pPr algn="just">
              <a:buFont typeface="Open Sans"/>
              <a:buAutoNum type="arabicParenR"/>
            </a:pPr>
            <a:r>
              <a:rPr lang="en-US" b="0" i="0" u="none" strike="noStrike" baseline="0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 user can search for a job </a:t>
            </a:r>
            <a:r>
              <a:rPr lang="en-US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through online mode using an app after he gets logged in.</a:t>
            </a:r>
          </a:p>
          <a:p>
            <a:pPr algn="just">
              <a:buFont typeface="Open Sans"/>
              <a:buAutoNum type="arabicParenR"/>
            </a:pPr>
            <a:r>
              <a:rPr lang="en-US" dirty="0">
                <a:solidFill>
                  <a:srgbClr val="000000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 can bookmark the jobs and add the status to the job</a:t>
            </a:r>
          </a:p>
          <a:p>
            <a:pPr algn="just">
              <a:buAutoNum type="arabicParenR"/>
            </a:pPr>
            <a:endParaRPr lang="en-US" b="0" i="0" u="none" strike="noStrike" baseline="0" dirty="0">
              <a:solidFill>
                <a:srgbClr val="000000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body" idx="1"/>
          </p:nvPr>
        </p:nvSpPr>
        <p:spPr>
          <a:xfrm>
            <a:off x="311700" y="155288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dirty="0">
                <a:solidFill>
                  <a:schemeClr val="bg1"/>
                </a:solidFill>
              </a:rPr>
              <a:t>Main objective is  to provide best user experience to X so that X can search and bookmark the jobs and add/modify status of particular job.</a:t>
            </a:r>
          </a:p>
        </p:txBody>
      </p:sp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Objective </a:t>
            </a:r>
            <a:endParaRPr sz="3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encilGrayscale/>
                    </a14:imgEffect>
                  </a14:imgLayer>
                </a14:imgProps>
              </a:ext>
            </a:extLst>
          </a:blip>
          <a:tile tx="0" ty="0" sx="100000" sy="100000" flip="none" algn="tl"/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Microservices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65C2A5B7-2200-4E48-8747-275E545EB2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8631866"/>
              </p:ext>
            </p:extLst>
          </p:nvPr>
        </p:nvGraphicFramePr>
        <p:xfrm>
          <a:off x="4572000" y="434340"/>
          <a:ext cx="4572000" cy="3977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A9DA79-CC92-7150-30EB-69E555FE909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07744982"/>
              </p:ext>
            </p:extLst>
          </p:nvPr>
        </p:nvGraphicFramePr>
        <p:xfrm>
          <a:off x="4480560" y="582930"/>
          <a:ext cx="4572000" cy="3977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  <p:extLst>
      <p:ext uri="{BB962C8B-B14F-4D97-AF65-F5344CB8AC3E}">
        <p14:creationId xmlns:p14="http://schemas.microsoft.com/office/powerpoint/2010/main" val="893787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372825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dirty="0"/>
              <a:t>Project Overview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05496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7518259-7EA9-4467-9659-F75419C33C1D}"/>
              </a:ext>
            </a:extLst>
          </p:cNvPr>
          <p:cNvSpPr/>
          <p:nvPr/>
        </p:nvSpPr>
        <p:spPr>
          <a:xfrm>
            <a:off x="4160520" y="1472094"/>
            <a:ext cx="906780" cy="110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8EBFC0D-4EF5-4D39-831F-1D2598F00ED5}"/>
              </a:ext>
            </a:extLst>
          </p:cNvPr>
          <p:cNvGrpSpPr/>
          <p:nvPr/>
        </p:nvGrpSpPr>
        <p:grpSpPr>
          <a:xfrm>
            <a:off x="485443" y="1860251"/>
            <a:ext cx="1116993" cy="740638"/>
            <a:chOff x="3340101" y="0"/>
            <a:chExt cx="1116993" cy="740638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F7D37BD-4B77-432F-89F6-EAD2689398F3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5" name="Oval 4">
              <a:extLst>
                <a:ext uri="{FF2B5EF4-FFF2-40B4-BE49-F238E27FC236}">
                  <a16:creationId xmlns:a16="http://schemas.microsoft.com/office/drawing/2014/main" id="{CF2C624B-D7F1-4868-AEA4-1B078DA4B19F}"/>
                </a:ext>
              </a:extLst>
            </p:cNvPr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Home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FDF9093-A06F-4263-B005-1CE0CE8D8D64}"/>
              </a:ext>
            </a:extLst>
          </p:cNvPr>
          <p:cNvGrpSpPr/>
          <p:nvPr/>
        </p:nvGrpSpPr>
        <p:grpSpPr>
          <a:xfrm>
            <a:off x="2123012" y="1364916"/>
            <a:ext cx="1116993" cy="740638"/>
            <a:chOff x="3340101" y="0"/>
            <a:chExt cx="1116993" cy="74063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56B3778-3CE8-424F-9A84-F4BFACFA2A77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18" name="Oval 4">
              <a:extLst>
                <a:ext uri="{FF2B5EF4-FFF2-40B4-BE49-F238E27FC236}">
                  <a16:creationId xmlns:a16="http://schemas.microsoft.com/office/drawing/2014/main" id="{7E818996-84C8-4931-BA41-A845585234F9}"/>
                </a:ext>
              </a:extLst>
            </p:cNvPr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b="0" i="0" kern="1200" dirty="0"/>
                <a:t>Login</a:t>
              </a:r>
              <a:endParaRPr lang="en-US" sz="1500" kern="12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4EE419-1F29-4B3B-85FF-6E172AD2AE7F}"/>
              </a:ext>
            </a:extLst>
          </p:cNvPr>
          <p:cNvGrpSpPr/>
          <p:nvPr/>
        </p:nvGrpSpPr>
        <p:grpSpPr>
          <a:xfrm>
            <a:off x="2116870" y="2349665"/>
            <a:ext cx="1116993" cy="740638"/>
            <a:chOff x="3340101" y="0"/>
            <a:chExt cx="1116993" cy="740638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FF93351-2D9E-4FBB-827B-B6E50F796687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1" name="Oval 4">
              <a:extLst>
                <a:ext uri="{FF2B5EF4-FFF2-40B4-BE49-F238E27FC236}">
                  <a16:creationId xmlns:a16="http://schemas.microsoft.com/office/drawing/2014/main" id="{0CFBD9ED-182A-49AE-A9AC-C771AECFBE3B}"/>
                </a:ext>
              </a:extLst>
            </p:cNvPr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Register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3BA20BE-D2FB-48B6-B650-81E31D753DAC}"/>
              </a:ext>
            </a:extLst>
          </p:cNvPr>
          <p:cNvGrpSpPr/>
          <p:nvPr/>
        </p:nvGrpSpPr>
        <p:grpSpPr>
          <a:xfrm>
            <a:off x="3636792" y="2053685"/>
            <a:ext cx="1116993" cy="740638"/>
            <a:chOff x="3340101" y="0"/>
            <a:chExt cx="1116993" cy="740638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B282AAB-3058-4452-8403-B9C23FE6FB0B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N"/>
            </a:p>
          </p:txBody>
        </p:sp>
        <p:sp>
          <p:nvSpPr>
            <p:cNvPr id="24" name="Oval 4">
              <a:extLst>
                <a:ext uri="{FF2B5EF4-FFF2-40B4-BE49-F238E27FC236}">
                  <a16:creationId xmlns:a16="http://schemas.microsoft.com/office/drawing/2014/main" id="{7B774482-E853-4C33-B68E-DF89B4DD9C8E}"/>
                </a:ext>
              </a:extLst>
            </p:cNvPr>
            <p:cNvSpPr txBox="1"/>
            <p:nvPr/>
          </p:nvSpPr>
          <p:spPr>
            <a:xfrm>
              <a:off x="3503681" y="108464"/>
              <a:ext cx="789833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/>
                <a:t>Search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D2D2E55-9B32-4219-A872-D77155804B72}"/>
              </a:ext>
            </a:extLst>
          </p:cNvPr>
          <p:cNvGrpSpPr/>
          <p:nvPr/>
        </p:nvGrpSpPr>
        <p:grpSpPr>
          <a:xfrm>
            <a:off x="3579345" y="1003594"/>
            <a:ext cx="1116993" cy="740638"/>
            <a:chOff x="3340101" y="0"/>
            <a:chExt cx="1116993" cy="740638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4496614-19AC-4AEC-8A6C-C8E619536813}"/>
                </a:ext>
              </a:extLst>
            </p:cNvPr>
            <p:cNvSpPr/>
            <p:nvPr/>
          </p:nvSpPr>
          <p:spPr>
            <a:xfrm>
              <a:off x="3340101" y="0"/>
              <a:ext cx="1116993" cy="740638"/>
            </a:xfrm>
            <a:prstGeom prst="ellips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n-IN" dirty="0"/>
            </a:p>
          </p:txBody>
        </p:sp>
        <p:sp>
          <p:nvSpPr>
            <p:cNvPr id="36" name="Oval 4">
              <a:extLst>
                <a:ext uri="{FF2B5EF4-FFF2-40B4-BE49-F238E27FC236}">
                  <a16:creationId xmlns:a16="http://schemas.microsoft.com/office/drawing/2014/main" id="{F09FD30F-C4FE-4A92-B606-939B50E2ED73}"/>
                </a:ext>
              </a:extLst>
            </p:cNvPr>
            <p:cNvSpPr txBox="1"/>
            <p:nvPr/>
          </p:nvSpPr>
          <p:spPr>
            <a:xfrm>
              <a:off x="3445207" y="108464"/>
              <a:ext cx="906780" cy="52371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525" tIns="9525" rIns="9525" bIns="9525" numCol="1" spcCol="1270" anchor="ctr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kern="1200" dirty="0" err="1"/>
                <a:t>Favourite</a:t>
              </a:r>
              <a:endParaRPr lang="en-US" sz="1500" kern="1200" dirty="0"/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88C4EAD-4E37-4D86-89D8-EC73E3589EB9}"/>
              </a:ext>
            </a:extLst>
          </p:cNvPr>
          <p:cNvCxnSpPr>
            <a:cxnSpLocks/>
          </p:cNvCxnSpPr>
          <p:nvPr/>
        </p:nvCxnSpPr>
        <p:spPr>
          <a:xfrm flipV="1">
            <a:off x="1460919" y="1748251"/>
            <a:ext cx="700491" cy="23228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96285AF-E487-45AB-A6DE-579FE67268A1}"/>
              </a:ext>
            </a:extLst>
          </p:cNvPr>
          <p:cNvCxnSpPr>
            <a:cxnSpLocks/>
            <a:stCxn id="14" idx="5"/>
          </p:cNvCxnSpPr>
          <p:nvPr/>
        </p:nvCxnSpPr>
        <p:spPr>
          <a:xfrm>
            <a:off x="1438856" y="2492425"/>
            <a:ext cx="698519" cy="108464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4636959-6A09-42F8-BF8A-4FDAE1EDF05B}"/>
              </a:ext>
            </a:extLst>
          </p:cNvPr>
          <p:cNvCxnSpPr>
            <a:cxnSpLocks/>
            <a:stCxn id="17" idx="5"/>
          </p:cNvCxnSpPr>
          <p:nvPr/>
        </p:nvCxnSpPr>
        <p:spPr>
          <a:xfrm>
            <a:off x="3076425" y="1997090"/>
            <a:ext cx="633061" cy="22755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8" name="Diagram 57">
            <a:extLst>
              <a:ext uri="{FF2B5EF4-FFF2-40B4-BE49-F238E27FC236}">
                <a16:creationId xmlns:a16="http://schemas.microsoft.com/office/drawing/2014/main" id="{EC2E673E-AB4F-43F7-B2C0-FBE387A888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1036185"/>
              </p:ext>
            </p:extLst>
          </p:nvPr>
        </p:nvGraphicFramePr>
        <p:xfrm>
          <a:off x="5895229" y="534263"/>
          <a:ext cx="2957802" cy="22356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A8F580D4-29E8-4F75-A4A9-204563A232AF}"/>
              </a:ext>
            </a:extLst>
          </p:cNvPr>
          <p:cNvCxnSpPr>
            <a:cxnSpLocks/>
          </p:cNvCxnSpPr>
          <p:nvPr/>
        </p:nvCxnSpPr>
        <p:spPr>
          <a:xfrm>
            <a:off x="4768493" y="1744232"/>
            <a:ext cx="1072397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0709D94-5787-4608-AF07-FD49C2904916}"/>
              </a:ext>
            </a:extLst>
          </p:cNvPr>
          <p:cNvCxnSpPr>
            <a:cxnSpLocks/>
          </p:cNvCxnSpPr>
          <p:nvPr/>
        </p:nvCxnSpPr>
        <p:spPr>
          <a:xfrm flipV="1">
            <a:off x="4876800" y="2097446"/>
            <a:ext cx="912296" cy="8108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55D5DD81-F3F8-461F-A0B5-96240F5461C7}"/>
              </a:ext>
            </a:extLst>
          </p:cNvPr>
          <p:cNvCxnSpPr>
            <a:cxnSpLocks/>
            <a:endCxn id="70" idx="1"/>
          </p:cNvCxnSpPr>
          <p:nvPr/>
        </p:nvCxnSpPr>
        <p:spPr>
          <a:xfrm>
            <a:off x="6649923" y="2501984"/>
            <a:ext cx="724207" cy="121754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B148E977-340B-4ED2-A357-5A6ACB262E2E}"/>
              </a:ext>
            </a:extLst>
          </p:cNvPr>
          <p:cNvCxnSpPr>
            <a:cxnSpLocks/>
            <a:endCxn id="70" idx="1"/>
          </p:cNvCxnSpPr>
          <p:nvPr/>
        </p:nvCxnSpPr>
        <p:spPr>
          <a:xfrm flipH="1">
            <a:off x="7374130" y="2501984"/>
            <a:ext cx="747573" cy="121754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Cylinder 69">
            <a:extLst>
              <a:ext uri="{FF2B5EF4-FFF2-40B4-BE49-F238E27FC236}">
                <a16:creationId xmlns:a16="http://schemas.microsoft.com/office/drawing/2014/main" id="{1C4346CE-BDA4-4FC0-AED8-F91E6A299639}"/>
              </a:ext>
            </a:extLst>
          </p:cNvPr>
          <p:cNvSpPr/>
          <p:nvPr/>
        </p:nvSpPr>
        <p:spPr>
          <a:xfrm>
            <a:off x="7009143" y="3719530"/>
            <a:ext cx="729974" cy="89986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</a:t>
            </a:r>
          </a:p>
          <a:p>
            <a:pPr algn="ctr"/>
            <a:r>
              <a:rPr lang="en-US" dirty="0"/>
              <a:t>Server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14A1A9B-8ED4-4369-BEF0-A58D3169DBF6}"/>
              </a:ext>
            </a:extLst>
          </p:cNvPr>
          <p:cNvSpPr/>
          <p:nvPr/>
        </p:nvSpPr>
        <p:spPr>
          <a:xfrm>
            <a:off x="240840" y="131862"/>
            <a:ext cx="890316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400" dirty="0">
                <a:latin typeface="Economica" panose="020B0604020202020204" charset="0"/>
              </a:rPr>
              <a:t> </a:t>
            </a:r>
            <a:r>
              <a:rPr lang="en-US" sz="3400" dirty="0">
                <a:latin typeface="Economica" panose="020B0604020202020204" charset="0"/>
              </a:rPr>
              <a:t>Project Overview 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FF862E09-88C0-4293-A0B6-D7430C669D03}"/>
              </a:ext>
            </a:extLst>
          </p:cNvPr>
          <p:cNvSpPr/>
          <p:nvPr/>
        </p:nvSpPr>
        <p:spPr>
          <a:xfrm>
            <a:off x="3589695" y="3901238"/>
            <a:ext cx="1592580" cy="7406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External API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D9DAD268-70E9-42FD-BEEF-F4D702D3EAA3}"/>
              </a:ext>
            </a:extLst>
          </p:cNvPr>
          <p:cNvCxnSpPr>
            <a:cxnSpLocks/>
          </p:cNvCxnSpPr>
          <p:nvPr/>
        </p:nvCxnSpPr>
        <p:spPr>
          <a:xfrm>
            <a:off x="4212074" y="2769870"/>
            <a:ext cx="29933" cy="1094394"/>
          </a:xfrm>
          <a:prstGeom prst="straightConnector1">
            <a:avLst/>
          </a:prstGeom>
          <a:ln w="22225">
            <a:solidFill>
              <a:schemeClr val="accent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Oval 47">
            <a:extLst>
              <a:ext uri="{FF2B5EF4-FFF2-40B4-BE49-F238E27FC236}">
                <a16:creationId xmlns:a16="http://schemas.microsoft.com/office/drawing/2014/main" id="{08FB4AAA-3B18-2010-6220-2BCAB69165EC}"/>
              </a:ext>
            </a:extLst>
          </p:cNvPr>
          <p:cNvSpPr/>
          <p:nvPr/>
        </p:nvSpPr>
        <p:spPr>
          <a:xfrm>
            <a:off x="4768493" y="654269"/>
            <a:ext cx="874118" cy="440285"/>
          </a:xfrm>
          <a:prstGeom prst="ellipse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r>
              <a:rPr lang="en-US" sz="1200" dirty="0"/>
              <a:t>Status</a:t>
            </a:r>
            <a:endParaRPr lang="en-IN" sz="1200" dirty="0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BAB17CB3-1080-EF6B-81F0-2A89A28C91F8}"/>
              </a:ext>
            </a:extLst>
          </p:cNvPr>
          <p:cNvCxnSpPr>
            <a:cxnSpLocks/>
          </p:cNvCxnSpPr>
          <p:nvPr/>
        </p:nvCxnSpPr>
        <p:spPr>
          <a:xfrm flipV="1">
            <a:off x="4474490" y="1001408"/>
            <a:ext cx="402310" cy="1082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9213C87-103B-605D-8C96-0BC9BA0C7F45}"/>
              </a:ext>
            </a:extLst>
          </p:cNvPr>
          <p:cNvCxnSpPr>
            <a:cxnSpLocks/>
            <a:endCxn id="35" idx="2"/>
          </p:cNvCxnSpPr>
          <p:nvPr/>
        </p:nvCxnSpPr>
        <p:spPr>
          <a:xfrm flipV="1">
            <a:off x="2966362" y="1373913"/>
            <a:ext cx="612983" cy="75848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045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4695990" cy="151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r>
              <a:rPr lang="en-US" dirty="0"/>
              <a:t>Onboarding Architecture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6250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title"/>
          </p:nvPr>
        </p:nvSpPr>
        <p:spPr>
          <a:xfrm>
            <a:off x="243120" y="-17760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Architecture</a:t>
            </a:r>
            <a:endParaRPr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7518259-7EA9-4467-9659-F75419C33C1D}"/>
              </a:ext>
            </a:extLst>
          </p:cNvPr>
          <p:cNvSpPr/>
          <p:nvPr/>
        </p:nvSpPr>
        <p:spPr>
          <a:xfrm>
            <a:off x="4282440" y="998220"/>
            <a:ext cx="906780" cy="1109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C3B245-DF20-48DB-991D-7ED7A1BE519A}"/>
              </a:ext>
            </a:extLst>
          </p:cNvPr>
          <p:cNvSpPr/>
          <p:nvPr/>
        </p:nvSpPr>
        <p:spPr>
          <a:xfrm>
            <a:off x="180946" y="2166072"/>
            <a:ext cx="1297083" cy="10385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  <a:p>
            <a:pPr algn="ctr"/>
            <a:r>
              <a:rPr lang="en-US" sz="2000" dirty="0"/>
              <a:t>Front End</a:t>
            </a:r>
          </a:p>
          <a:p>
            <a:pPr algn="ctr"/>
            <a:endParaRPr lang="en-US" sz="900" dirty="0"/>
          </a:p>
          <a:p>
            <a:pPr algn="ctr"/>
            <a:r>
              <a:rPr lang="en-US" sz="900" dirty="0"/>
              <a:t>Angular</a:t>
            </a:r>
          </a:p>
          <a:p>
            <a:pPr algn="ctr"/>
            <a:endParaRPr lang="en-US" sz="9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FC09793-CE1F-4AC7-BD02-06A4680374A5}"/>
              </a:ext>
            </a:extLst>
          </p:cNvPr>
          <p:cNvSpPr/>
          <p:nvPr/>
        </p:nvSpPr>
        <p:spPr>
          <a:xfrm>
            <a:off x="2994660" y="998220"/>
            <a:ext cx="2194560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Authentication API</a:t>
            </a:r>
          </a:p>
          <a:p>
            <a:pPr algn="ctr"/>
            <a:endParaRPr lang="en-US" sz="900" dirty="0"/>
          </a:p>
          <a:p>
            <a:pPr algn="ctr"/>
            <a:r>
              <a:rPr lang="en-US" sz="900" dirty="0"/>
              <a:t>J</a:t>
            </a:r>
            <a:r>
              <a:rPr lang="en-GB" sz="900" dirty="0"/>
              <a:t>WT </a:t>
            </a:r>
            <a:r>
              <a:rPr lang="en-US" sz="900" dirty="0"/>
              <a:t>validator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882053A-2F16-4C1A-A9C3-04F2510D3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07351" y="2627209"/>
            <a:ext cx="2194560" cy="845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indent="0" algn="ctr">
              <a:buNone/>
            </a:pPr>
            <a:endParaRPr lang="en-US" sz="1400" dirty="0">
              <a:solidFill>
                <a:schemeClr val="bg1"/>
              </a:solidFill>
            </a:endParaRPr>
          </a:p>
          <a:p>
            <a:pPr marL="114300" indent="0" algn="ctr">
              <a:buNone/>
            </a:pPr>
            <a:r>
              <a:rPr lang="en-US" sz="1400" dirty="0" err="1">
                <a:solidFill>
                  <a:schemeClr val="bg1"/>
                </a:solidFill>
              </a:rPr>
              <a:t>Favourite</a:t>
            </a:r>
            <a:r>
              <a:rPr lang="en-US" sz="1400" dirty="0">
                <a:solidFill>
                  <a:schemeClr val="bg1"/>
                </a:solidFill>
              </a:rPr>
              <a:t> API</a:t>
            </a:r>
            <a:endParaRPr lang="en-US" sz="900" dirty="0">
              <a:solidFill>
                <a:schemeClr val="bg1"/>
              </a:solidFill>
            </a:endParaRPr>
          </a:p>
          <a:p>
            <a:pPr marL="114300" indent="0" algn="ctr">
              <a:buNone/>
            </a:pPr>
            <a:r>
              <a:rPr lang="en-US" sz="900" dirty="0">
                <a:solidFill>
                  <a:schemeClr val="bg1"/>
                </a:solidFill>
              </a:rPr>
              <a:t>Get </a:t>
            </a:r>
            <a:r>
              <a:rPr lang="en-US" sz="900" dirty="0" err="1">
                <a:solidFill>
                  <a:schemeClr val="bg1"/>
                </a:solidFill>
              </a:rPr>
              <a:t>favourite</a:t>
            </a:r>
            <a:endParaRPr lang="en-US" sz="900" dirty="0">
              <a:solidFill>
                <a:schemeClr val="bg1"/>
              </a:solidFill>
            </a:endParaRPr>
          </a:p>
          <a:p>
            <a:pPr marL="114300" indent="0" algn="ctr">
              <a:buNone/>
            </a:pPr>
            <a:r>
              <a:rPr lang="en-US" sz="900" dirty="0">
                <a:solidFill>
                  <a:schemeClr val="bg1"/>
                </a:solidFill>
              </a:rPr>
              <a:t>Delete </a:t>
            </a:r>
            <a:r>
              <a:rPr lang="en-US" sz="900" dirty="0" err="1">
                <a:solidFill>
                  <a:schemeClr val="bg1"/>
                </a:solidFill>
              </a:rPr>
              <a:t>favourite</a:t>
            </a:r>
            <a:endParaRPr lang="en-US" sz="900" dirty="0">
              <a:solidFill>
                <a:schemeClr val="bg1"/>
              </a:solidFill>
            </a:endParaRPr>
          </a:p>
          <a:p>
            <a:pPr marL="114300" indent="0" algn="ctr">
              <a:buNone/>
            </a:pP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4" name="Cylinder 3">
            <a:extLst>
              <a:ext uri="{FF2B5EF4-FFF2-40B4-BE49-F238E27FC236}">
                <a16:creationId xmlns:a16="http://schemas.microsoft.com/office/drawing/2014/main" id="{2C418822-9D83-47CC-B6EF-1DFC63F0FF9C}"/>
              </a:ext>
            </a:extLst>
          </p:cNvPr>
          <p:cNvSpPr/>
          <p:nvPr/>
        </p:nvSpPr>
        <p:spPr>
          <a:xfrm>
            <a:off x="7155512" y="1700817"/>
            <a:ext cx="1173480" cy="73152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SQL Server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052CA46-18A1-414D-972B-5E097273B50B}"/>
              </a:ext>
            </a:extLst>
          </p:cNvPr>
          <p:cNvCxnSpPr>
            <a:cxnSpLocks/>
          </p:cNvCxnSpPr>
          <p:nvPr/>
        </p:nvCxnSpPr>
        <p:spPr>
          <a:xfrm flipV="1">
            <a:off x="5464212" y="2228173"/>
            <a:ext cx="1691300" cy="79234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3C013DB-43A6-4652-B2E5-39A354C21AAA}"/>
              </a:ext>
            </a:extLst>
          </p:cNvPr>
          <p:cNvCxnSpPr>
            <a:cxnSpLocks/>
          </p:cNvCxnSpPr>
          <p:nvPr/>
        </p:nvCxnSpPr>
        <p:spPr>
          <a:xfrm>
            <a:off x="5189220" y="1489959"/>
            <a:ext cx="1966292" cy="46083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4515029-3486-4251-B808-74D49A837747}"/>
              </a:ext>
            </a:extLst>
          </p:cNvPr>
          <p:cNvSpPr txBox="1"/>
          <p:nvPr/>
        </p:nvSpPr>
        <p:spPr>
          <a:xfrm rot="842884">
            <a:off x="5478416" y="1397140"/>
            <a:ext cx="117348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P</a:t>
            </a:r>
            <a:r>
              <a:rPr lang="en-GB" sz="1100" dirty="0"/>
              <a:t>OST r</a:t>
            </a:r>
            <a:r>
              <a:rPr lang="en-US" sz="1100" dirty="0" err="1"/>
              <a:t>equest</a:t>
            </a:r>
            <a:endParaRPr lang="en-US" sz="1100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5253FAF-D3AE-4BE3-A8FC-4923CE72A86C}"/>
              </a:ext>
            </a:extLst>
          </p:cNvPr>
          <p:cNvSpPr/>
          <p:nvPr/>
        </p:nvSpPr>
        <p:spPr>
          <a:xfrm rot="19957241">
            <a:off x="5564548" y="2405085"/>
            <a:ext cx="110318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00" dirty="0"/>
              <a:t> </a:t>
            </a:r>
            <a:r>
              <a:rPr lang="en-GB" sz="1100" dirty="0"/>
              <a:t>GET/DELETE</a:t>
            </a:r>
            <a:endParaRPr lang="en-US" sz="1100" dirty="0"/>
          </a:p>
        </p:txBody>
      </p: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D4F306FA-9CB7-4E71-A941-884EC82753B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834994" y="1301725"/>
            <a:ext cx="862419" cy="804327"/>
          </a:xfrm>
          <a:prstGeom prst="bentConnector3">
            <a:avLst>
              <a:gd name="adj1" fmla="val 102245"/>
            </a:avLst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CB8F060-7625-49E9-87BA-B02BE77CB456}"/>
              </a:ext>
            </a:extLst>
          </p:cNvPr>
          <p:cNvCxnSpPr>
            <a:cxnSpLocks/>
          </p:cNvCxnSpPr>
          <p:nvPr/>
        </p:nvCxnSpPr>
        <p:spPr>
          <a:xfrm>
            <a:off x="2384284" y="3020522"/>
            <a:ext cx="823067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6505D3EA-B4E8-497F-9D27-B828FDE33192}"/>
              </a:ext>
            </a:extLst>
          </p:cNvPr>
          <p:cNvSpPr txBox="1"/>
          <p:nvPr/>
        </p:nvSpPr>
        <p:spPr>
          <a:xfrm>
            <a:off x="739412" y="820355"/>
            <a:ext cx="7117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Login/</a:t>
            </a:r>
            <a:br>
              <a:rPr lang="en-US" sz="1100" dirty="0"/>
            </a:br>
            <a:r>
              <a:rPr lang="en-US" sz="1100" dirty="0"/>
              <a:t>Register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8762075-BA38-4FA3-A81F-ABB019ECDF23}"/>
              </a:ext>
            </a:extLst>
          </p:cNvPr>
          <p:cNvSpPr txBox="1"/>
          <p:nvPr/>
        </p:nvSpPr>
        <p:spPr>
          <a:xfrm>
            <a:off x="829487" y="1512926"/>
            <a:ext cx="8350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 Token generated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6FD2971-4520-46D6-8236-3CCE59D0466B}"/>
              </a:ext>
            </a:extLst>
          </p:cNvPr>
          <p:cNvSpPr txBox="1"/>
          <p:nvPr/>
        </p:nvSpPr>
        <p:spPr>
          <a:xfrm>
            <a:off x="2512861" y="3049717"/>
            <a:ext cx="819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 </a:t>
            </a:r>
            <a:r>
              <a:rPr lang="en-GB" sz="800" dirty="0"/>
              <a:t>POST
</a:t>
            </a:r>
            <a:r>
              <a:rPr lang="en-US" sz="800" dirty="0"/>
              <a:t>/</a:t>
            </a:r>
            <a:r>
              <a:rPr lang="en-GB" sz="800" dirty="0"/>
              <a:t>GET</a:t>
            </a:r>
            <a:r>
              <a:rPr lang="en-US" sz="800" dirty="0"/>
              <a:t>/</a:t>
            </a:r>
            <a:endParaRPr lang="en-GB" sz="800" dirty="0"/>
          </a:p>
          <a:p>
            <a:r>
              <a:rPr lang="en-GB" sz="800" dirty="0"/>
              <a:t>DELETE</a:t>
            </a:r>
            <a:endParaRPr lang="en-US" sz="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EC335CE-1E08-4A42-2BEB-3B9C535483B4}"/>
              </a:ext>
            </a:extLst>
          </p:cNvPr>
          <p:cNvSpPr/>
          <p:nvPr/>
        </p:nvSpPr>
        <p:spPr>
          <a:xfrm>
            <a:off x="1747125" y="962026"/>
            <a:ext cx="634397" cy="3147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 dirty="0"/>
          </a:p>
          <a:p>
            <a:pPr algn="ctr"/>
            <a:endParaRPr lang="en-US" sz="1800" dirty="0"/>
          </a:p>
          <a:p>
            <a:pPr algn="ctr"/>
            <a:endParaRPr lang="en-US" sz="900" dirty="0"/>
          </a:p>
          <a:p>
            <a:pPr algn="ctr"/>
            <a:endParaRPr lang="en-US" sz="900" dirty="0"/>
          </a:p>
          <a:p>
            <a:pPr algn="ctr"/>
            <a:endParaRPr lang="en-US" sz="9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EFC62D4-CF64-657E-2630-2295C1B68673}"/>
              </a:ext>
            </a:extLst>
          </p:cNvPr>
          <p:cNvSpPr txBox="1"/>
          <p:nvPr/>
        </p:nvSpPr>
        <p:spPr>
          <a:xfrm rot="16200000">
            <a:off x="1130228" y="2181019"/>
            <a:ext cx="181827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Api Gateway</a:t>
            </a:r>
            <a:endParaRPr lang="en-IN" sz="1600" dirty="0">
              <a:solidFill>
                <a:schemeClr val="bg1"/>
              </a:solidFill>
            </a:endParaRP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B05F477-8A7C-0109-8B99-CF19C26403C6}"/>
              </a:ext>
            </a:extLst>
          </p:cNvPr>
          <p:cNvCxnSpPr>
            <a:cxnSpLocks/>
          </p:cNvCxnSpPr>
          <p:nvPr/>
        </p:nvCxnSpPr>
        <p:spPr>
          <a:xfrm>
            <a:off x="2361614" y="1489959"/>
            <a:ext cx="65295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B83E2F4-6EAB-82F1-A11D-20CF38FFA0EB}"/>
              </a:ext>
            </a:extLst>
          </p:cNvPr>
          <p:cNvCxnSpPr>
            <a:cxnSpLocks/>
          </p:cNvCxnSpPr>
          <p:nvPr/>
        </p:nvCxnSpPr>
        <p:spPr>
          <a:xfrm>
            <a:off x="1466554" y="2715839"/>
            <a:ext cx="28057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5146714"/>
      </p:ext>
    </p:extLst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998</TotalTime>
  <Words>260</Words>
  <Application>Microsoft Office PowerPoint</Application>
  <PresentationFormat>On-screen Show (16:9)</PresentationFormat>
  <Paragraphs>81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Open Sans</vt:lpstr>
      <vt:lpstr>Economica</vt:lpstr>
      <vt:lpstr>Times New Roman</vt:lpstr>
      <vt:lpstr>Luxe</vt:lpstr>
      <vt:lpstr>Job Hunt</vt:lpstr>
      <vt:lpstr>Outline</vt:lpstr>
      <vt:lpstr>Problem Statement</vt:lpstr>
      <vt:lpstr>Objective </vt:lpstr>
      <vt:lpstr>Microservices </vt:lpstr>
      <vt:lpstr> Project Overview </vt:lpstr>
      <vt:lpstr>PowerPoint Presentation</vt:lpstr>
      <vt:lpstr> Onboarding Architecture</vt:lpstr>
      <vt:lpstr>Architecture</vt:lpstr>
      <vt:lpstr> Project Flow </vt:lpstr>
      <vt:lpstr>PowerPoint Presentation</vt:lpstr>
      <vt:lpstr>Technologies and Tools Used</vt:lpstr>
      <vt:lpstr>   Conclusion</vt:lpstr>
      <vt:lpstr>Thank You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Mihir Patel</dc:creator>
  <cp:lastModifiedBy>Mihir Patel</cp:lastModifiedBy>
  <cp:revision>85</cp:revision>
  <dcterms:modified xsi:type="dcterms:W3CDTF">2023-08-25T03:41:24Z</dcterms:modified>
</cp:coreProperties>
</file>